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94568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35" autoAdjust="0"/>
    <p:restoredTop sz="94660"/>
  </p:normalViewPr>
  <p:slideViewPr>
    <p:cSldViewPr snapToGrid="0">
      <p:cViewPr varScale="1">
        <p:scale>
          <a:sx n="71" d="100"/>
          <a:sy n="71" d="100"/>
        </p:scale>
        <p:origin x="5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36FE5-E76B-4FD9-9794-DB358C8B9AF7}" type="datetimeFigureOut">
              <a:rPr lang="fr-FR" smtClean="0"/>
              <a:t>27/10/2019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BA414-F951-4255-A170-4A0658079A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1451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36FE5-E76B-4FD9-9794-DB358C8B9AF7}" type="datetimeFigureOut">
              <a:rPr lang="fr-FR" smtClean="0"/>
              <a:t>27/10/2019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BA414-F951-4255-A170-4A0658079A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4283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36FE5-E76B-4FD9-9794-DB358C8B9AF7}" type="datetimeFigureOut">
              <a:rPr lang="fr-FR" smtClean="0"/>
              <a:t>27/10/2019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BA414-F951-4255-A170-4A0658079A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7388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36FE5-E76B-4FD9-9794-DB358C8B9AF7}" type="datetimeFigureOut">
              <a:rPr lang="fr-FR" smtClean="0"/>
              <a:t>27/10/2019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BA414-F951-4255-A170-4A0658079A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6483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36FE5-E76B-4FD9-9794-DB358C8B9AF7}" type="datetimeFigureOut">
              <a:rPr lang="fr-FR" smtClean="0"/>
              <a:t>27/10/2019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BA414-F951-4255-A170-4A0658079A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5621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36FE5-E76B-4FD9-9794-DB358C8B9AF7}" type="datetimeFigureOut">
              <a:rPr lang="fr-FR" smtClean="0"/>
              <a:t>27/10/2019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BA414-F951-4255-A170-4A0658079A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1990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36FE5-E76B-4FD9-9794-DB358C8B9AF7}" type="datetimeFigureOut">
              <a:rPr lang="fr-FR" smtClean="0"/>
              <a:t>27/10/2019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BA414-F951-4255-A170-4A0658079A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50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36FE5-E76B-4FD9-9794-DB358C8B9AF7}" type="datetimeFigureOut">
              <a:rPr lang="fr-FR" smtClean="0"/>
              <a:t>27/10/2019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BA414-F951-4255-A170-4A0658079A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4842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36FE5-E76B-4FD9-9794-DB358C8B9AF7}" type="datetimeFigureOut">
              <a:rPr lang="fr-FR" smtClean="0"/>
              <a:t>27/10/2019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BA414-F951-4255-A170-4A0658079A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0716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36FE5-E76B-4FD9-9794-DB358C8B9AF7}" type="datetimeFigureOut">
              <a:rPr lang="fr-FR" smtClean="0"/>
              <a:t>27/10/2019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BA414-F951-4255-A170-4A0658079A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4222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36FE5-E76B-4FD9-9794-DB358C8B9AF7}" type="datetimeFigureOut">
              <a:rPr lang="fr-FR" smtClean="0"/>
              <a:t>27/10/2019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BA414-F951-4255-A170-4A0658079A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8728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436FE5-E76B-4FD9-9794-DB358C8B9AF7}" type="datetimeFigureOut">
              <a:rPr lang="fr-FR" smtClean="0"/>
              <a:t>27/10/2019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BA414-F951-4255-A170-4A0658079A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1246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" y="989461"/>
            <a:ext cx="12153900" cy="5591175"/>
          </a:xfrm>
          <a:prstGeom prst="rect">
            <a:avLst/>
          </a:prstGeom>
        </p:spPr>
      </p:pic>
      <p:sp>
        <p:nvSpPr>
          <p:cNvPr id="5" name="Flèche droite 4"/>
          <p:cNvSpPr/>
          <p:nvPr/>
        </p:nvSpPr>
        <p:spPr>
          <a:xfrm rot="16200000">
            <a:off x="1075764" y="1619909"/>
            <a:ext cx="578224" cy="174812"/>
          </a:xfrm>
          <a:prstGeom prst="rightArrow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1037671" y="1102658"/>
            <a:ext cx="654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Nord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303599" y="76563"/>
            <a:ext cx="111578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 smtClean="0">
                <a:solidFill>
                  <a:schemeClr val="accent2">
                    <a:lumMod val="75000"/>
                  </a:schemeClr>
                </a:solidFill>
              </a:rPr>
              <a:t>Annexe </a:t>
            </a:r>
            <a:r>
              <a:rPr lang="fr-FR" sz="3600" dirty="0" smtClean="0">
                <a:solidFill>
                  <a:schemeClr val="accent2">
                    <a:lumMod val="75000"/>
                  </a:schemeClr>
                </a:solidFill>
              </a:rPr>
              <a:t>5_ </a:t>
            </a:r>
            <a:r>
              <a:rPr lang="fr-FR" sz="3600" dirty="0" smtClean="0">
                <a:solidFill>
                  <a:schemeClr val="accent2">
                    <a:lumMod val="75000"/>
                  </a:schemeClr>
                </a:solidFill>
              </a:rPr>
              <a:t>191020 Annexe Plan de situation au 25 000ème</a:t>
            </a:r>
            <a:endParaRPr lang="fr-FR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97092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12</Words>
  <Application>Microsoft Office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fabien</dc:creator>
  <cp:lastModifiedBy>Fabien Guillet</cp:lastModifiedBy>
  <cp:revision>8</cp:revision>
  <cp:lastPrinted>2019-10-20T16:26:49Z</cp:lastPrinted>
  <dcterms:created xsi:type="dcterms:W3CDTF">2019-08-25T16:25:34Z</dcterms:created>
  <dcterms:modified xsi:type="dcterms:W3CDTF">2019-10-27T16:40:19Z</dcterms:modified>
</cp:coreProperties>
</file>